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0" r:id="rId2"/>
  </p:sldMasterIdLst>
  <p:sldIdLst>
    <p:sldId id="256" r:id="rId3"/>
    <p:sldId id="257" r:id="rId4"/>
    <p:sldId id="259" r:id="rId5"/>
    <p:sldId id="260" r:id="rId6"/>
    <p:sldId id="272" r:id="rId7"/>
    <p:sldId id="261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7B583-34A6-477F-A980-CC8145AB9A15}" v="1" dt="2024-03-19T14:54:49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akman, Erica" userId="27afefbb-4e03-46b0-9151-54829879b181" providerId="ADAL" clId="{BFE7B583-34A6-477F-A980-CC8145AB9A15}"/>
    <pc:docChg chg="modSld">
      <pc:chgData name="Speakman, Erica" userId="27afefbb-4e03-46b0-9151-54829879b181" providerId="ADAL" clId="{BFE7B583-34A6-477F-A980-CC8145AB9A15}" dt="2024-03-19T14:54:49.775" v="46" actId="20577"/>
      <pc:docMkLst>
        <pc:docMk/>
      </pc:docMkLst>
      <pc:sldChg chg="modSp mod">
        <pc:chgData name="Speakman, Erica" userId="27afefbb-4e03-46b0-9151-54829879b181" providerId="ADAL" clId="{BFE7B583-34A6-477F-A980-CC8145AB9A15}" dt="2024-03-19T14:54:49.775" v="46" actId="20577"/>
        <pc:sldMkLst>
          <pc:docMk/>
          <pc:sldMk cId="3113487047" sldId="273"/>
        </pc:sldMkLst>
        <pc:spChg chg="mod">
          <ac:chgData name="Speakman, Erica" userId="27afefbb-4e03-46b0-9151-54829879b181" providerId="ADAL" clId="{BFE7B583-34A6-477F-A980-CC8145AB9A15}" dt="2024-03-19T14:54:49.775" v="46" actId="20577"/>
          <ac:spMkLst>
            <pc:docMk/>
            <pc:sldMk cId="3113487047" sldId="273"/>
            <ac:spMk id="6" creationId="{3554C9D2-0041-3FF4-E655-5DBD3B8BC124}"/>
          </ac:spMkLst>
        </pc:spChg>
      </pc:sldChg>
    </pc:docChg>
  </pc:docChgLst>
</pc:chgInfo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0D46CE-E9E1-4F56-AB5C-90FD7AC760D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749628-4844-4A50-846A-36D5B8D979D9}">
      <dgm:prSet/>
      <dgm:spPr/>
      <dgm:t>
        <a:bodyPr/>
        <a:lstStyle/>
        <a:p>
          <a:r>
            <a:rPr lang="en-CA"/>
            <a:t>Social Exchange Theory</a:t>
          </a:r>
          <a:endParaRPr lang="en-US"/>
        </a:p>
      </dgm:t>
    </dgm:pt>
    <dgm:pt modelId="{D9456C71-3314-4E59-8445-596C73B33CBE}" type="parTrans" cxnId="{6463B76A-6DDF-4AA2-9AF3-879BA2DEA2D4}">
      <dgm:prSet/>
      <dgm:spPr/>
      <dgm:t>
        <a:bodyPr/>
        <a:lstStyle/>
        <a:p>
          <a:endParaRPr lang="en-US"/>
        </a:p>
      </dgm:t>
    </dgm:pt>
    <dgm:pt modelId="{3C65C3A7-457D-47E0-B430-6A3F36703040}" type="sibTrans" cxnId="{6463B76A-6DDF-4AA2-9AF3-879BA2DEA2D4}">
      <dgm:prSet/>
      <dgm:spPr/>
      <dgm:t>
        <a:bodyPr/>
        <a:lstStyle/>
        <a:p>
          <a:endParaRPr lang="en-US"/>
        </a:p>
      </dgm:t>
    </dgm:pt>
    <dgm:pt modelId="{AA79FB0D-B5B0-4F62-83E3-6787E45D062C}">
      <dgm:prSet/>
      <dgm:spPr/>
      <dgm:t>
        <a:bodyPr/>
        <a:lstStyle/>
        <a:p>
          <a:r>
            <a:rPr lang="en-CA"/>
            <a:t>Altruism and Empathetic Concern</a:t>
          </a:r>
          <a:endParaRPr lang="en-US"/>
        </a:p>
      </dgm:t>
    </dgm:pt>
    <dgm:pt modelId="{BFD935C2-E5B3-40FB-BD99-FF594C690D86}" type="parTrans" cxnId="{F3C8F532-BEF7-4DFD-B20F-2D18F1BD7D28}">
      <dgm:prSet/>
      <dgm:spPr/>
      <dgm:t>
        <a:bodyPr/>
        <a:lstStyle/>
        <a:p>
          <a:endParaRPr lang="en-US"/>
        </a:p>
      </dgm:t>
    </dgm:pt>
    <dgm:pt modelId="{686BAF15-4F5D-4E8A-A06F-7A2C2EF9B89C}" type="sibTrans" cxnId="{F3C8F532-BEF7-4DFD-B20F-2D18F1BD7D28}">
      <dgm:prSet/>
      <dgm:spPr/>
      <dgm:t>
        <a:bodyPr/>
        <a:lstStyle/>
        <a:p>
          <a:endParaRPr lang="en-US"/>
        </a:p>
      </dgm:t>
    </dgm:pt>
    <dgm:pt modelId="{93D02A8C-5576-4D16-B358-7D0B5B0B3942}">
      <dgm:prSet/>
      <dgm:spPr/>
      <dgm:t>
        <a:bodyPr/>
        <a:lstStyle/>
        <a:p>
          <a:r>
            <a:rPr lang="en-CA"/>
            <a:t>Evolutionary Perspectives</a:t>
          </a:r>
          <a:endParaRPr lang="en-US"/>
        </a:p>
      </dgm:t>
    </dgm:pt>
    <dgm:pt modelId="{57B296D8-DEB3-4722-A0C0-C9FE128AB166}" type="parTrans" cxnId="{6079F31F-D861-42B4-A4E7-7E974D3FAF82}">
      <dgm:prSet/>
      <dgm:spPr/>
      <dgm:t>
        <a:bodyPr/>
        <a:lstStyle/>
        <a:p>
          <a:endParaRPr lang="en-US"/>
        </a:p>
      </dgm:t>
    </dgm:pt>
    <dgm:pt modelId="{A2292CA9-7F8F-4C26-B14A-62C02C9145DE}" type="sibTrans" cxnId="{6079F31F-D861-42B4-A4E7-7E974D3FAF82}">
      <dgm:prSet/>
      <dgm:spPr/>
      <dgm:t>
        <a:bodyPr/>
        <a:lstStyle/>
        <a:p>
          <a:endParaRPr lang="en-US"/>
        </a:p>
      </dgm:t>
    </dgm:pt>
    <dgm:pt modelId="{EF540ABF-BC52-41B3-A100-FA784D2765BF}" type="pres">
      <dgm:prSet presAssocID="{A40D46CE-E9E1-4F56-AB5C-90FD7AC760D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0F4A9B-6A9B-4489-B19F-A3737173760E}" type="pres">
      <dgm:prSet presAssocID="{CC749628-4844-4A50-846A-36D5B8D979D9}" presName="hierRoot1" presStyleCnt="0"/>
      <dgm:spPr/>
    </dgm:pt>
    <dgm:pt modelId="{5116844C-46DF-4F9F-BAFB-E32FE7DFB213}" type="pres">
      <dgm:prSet presAssocID="{CC749628-4844-4A50-846A-36D5B8D979D9}" presName="composite" presStyleCnt="0"/>
      <dgm:spPr/>
    </dgm:pt>
    <dgm:pt modelId="{C27DC25F-427E-4335-B50A-0BECBC817550}" type="pres">
      <dgm:prSet presAssocID="{CC749628-4844-4A50-846A-36D5B8D979D9}" presName="background" presStyleLbl="node0" presStyleIdx="0" presStyleCnt="3"/>
      <dgm:spPr/>
    </dgm:pt>
    <dgm:pt modelId="{D0625782-CC8A-4F3E-BCD1-C923EB4570E0}" type="pres">
      <dgm:prSet presAssocID="{CC749628-4844-4A50-846A-36D5B8D979D9}" presName="text" presStyleLbl="fgAcc0" presStyleIdx="0" presStyleCnt="3">
        <dgm:presLayoutVars>
          <dgm:chPref val="3"/>
        </dgm:presLayoutVars>
      </dgm:prSet>
      <dgm:spPr/>
    </dgm:pt>
    <dgm:pt modelId="{3CBA314A-E114-448E-94C1-65C788ACC9D9}" type="pres">
      <dgm:prSet presAssocID="{CC749628-4844-4A50-846A-36D5B8D979D9}" presName="hierChild2" presStyleCnt="0"/>
      <dgm:spPr/>
    </dgm:pt>
    <dgm:pt modelId="{02D79D36-64A5-4499-865B-3589B1B6737C}" type="pres">
      <dgm:prSet presAssocID="{AA79FB0D-B5B0-4F62-83E3-6787E45D062C}" presName="hierRoot1" presStyleCnt="0"/>
      <dgm:spPr/>
    </dgm:pt>
    <dgm:pt modelId="{DCAE8682-B5CC-4B64-B1A6-E4CA69F5C258}" type="pres">
      <dgm:prSet presAssocID="{AA79FB0D-B5B0-4F62-83E3-6787E45D062C}" presName="composite" presStyleCnt="0"/>
      <dgm:spPr/>
    </dgm:pt>
    <dgm:pt modelId="{49C6D9BF-DEC5-4EED-AD70-D78BC3416B1A}" type="pres">
      <dgm:prSet presAssocID="{AA79FB0D-B5B0-4F62-83E3-6787E45D062C}" presName="background" presStyleLbl="node0" presStyleIdx="1" presStyleCnt="3"/>
      <dgm:spPr/>
    </dgm:pt>
    <dgm:pt modelId="{4AD1082B-AAC4-41DE-97E1-3B670835CF10}" type="pres">
      <dgm:prSet presAssocID="{AA79FB0D-B5B0-4F62-83E3-6787E45D062C}" presName="text" presStyleLbl="fgAcc0" presStyleIdx="1" presStyleCnt="3">
        <dgm:presLayoutVars>
          <dgm:chPref val="3"/>
        </dgm:presLayoutVars>
      </dgm:prSet>
      <dgm:spPr/>
    </dgm:pt>
    <dgm:pt modelId="{2E5E4691-A174-418E-9F43-511A0BD9E517}" type="pres">
      <dgm:prSet presAssocID="{AA79FB0D-B5B0-4F62-83E3-6787E45D062C}" presName="hierChild2" presStyleCnt="0"/>
      <dgm:spPr/>
    </dgm:pt>
    <dgm:pt modelId="{CEE8709B-6018-4E2E-BBA4-64324985C37C}" type="pres">
      <dgm:prSet presAssocID="{93D02A8C-5576-4D16-B358-7D0B5B0B3942}" presName="hierRoot1" presStyleCnt="0"/>
      <dgm:spPr/>
    </dgm:pt>
    <dgm:pt modelId="{286D5B43-0189-4023-952C-85E4E9DCC699}" type="pres">
      <dgm:prSet presAssocID="{93D02A8C-5576-4D16-B358-7D0B5B0B3942}" presName="composite" presStyleCnt="0"/>
      <dgm:spPr/>
    </dgm:pt>
    <dgm:pt modelId="{189B10AB-B4B1-4D88-ADD0-A36683F05D34}" type="pres">
      <dgm:prSet presAssocID="{93D02A8C-5576-4D16-B358-7D0B5B0B3942}" presName="background" presStyleLbl="node0" presStyleIdx="2" presStyleCnt="3"/>
      <dgm:spPr/>
    </dgm:pt>
    <dgm:pt modelId="{DB41FB47-1099-4F52-932C-F66746E55B65}" type="pres">
      <dgm:prSet presAssocID="{93D02A8C-5576-4D16-B358-7D0B5B0B3942}" presName="text" presStyleLbl="fgAcc0" presStyleIdx="2" presStyleCnt="3">
        <dgm:presLayoutVars>
          <dgm:chPref val="3"/>
        </dgm:presLayoutVars>
      </dgm:prSet>
      <dgm:spPr/>
    </dgm:pt>
    <dgm:pt modelId="{1894C181-7AE6-4558-A40B-C0415DE0B7AC}" type="pres">
      <dgm:prSet presAssocID="{93D02A8C-5576-4D16-B358-7D0B5B0B3942}" presName="hierChild2" presStyleCnt="0"/>
      <dgm:spPr/>
    </dgm:pt>
  </dgm:ptLst>
  <dgm:cxnLst>
    <dgm:cxn modelId="{6079F31F-D861-42B4-A4E7-7E974D3FAF82}" srcId="{A40D46CE-E9E1-4F56-AB5C-90FD7AC760D7}" destId="{93D02A8C-5576-4D16-B358-7D0B5B0B3942}" srcOrd="2" destOrd="0" parTransId="{57B296D8-DEB3-4722-A0C0-C9FE128AB166}" sibTransId="{A2292CA9-7F8F-4C26-B14A-62C02C9145DE}"/>
    <dgm:cxn modelId="{F3C8F532-BEF7-4DFD-B20F-2D18F1BD7D28}" srcId="{A40D46CE-E9E1-4F56-AB5C-90FD7AC760D7}" destId="{AA79FB0D-B5B0-4F62-83E3-6787E45D062C}" srcOrd="1" destOrd="0" parTransId="{BFD935C2-E5B3-40FB-BD99-FF594C690D86}" sibTransId="{686BAF15-4F5D-4E8A-A06F-7A2C2EF9B89C}"/>
    <dgm:cxn modelId="{0F34C239-6225-4462-A689-08EB3AE42E32}" type="presOf" srcId="{AA79FB0D-B5B0-4F62-83E3-6787E45D062C}" destId="{4AD1082B-AAC4-41DE-97E1-3B670835CF10}" srcOrd="0" destOrd="0" presId="urn:microsoft.com/office/officeart/2005/8/layout/hierarchy1"/>
    <dgm:cxn modelId="{6463B76A-6DDF-4AA2-9AF3-879BA2DEA2D4}" srcId="{A40D46CE-E9E1-4F56-AB5C-90FD7AC760D7}" destId="{CC749628-4844-4A50-846A-36D5B8D979D9}" srcOrd="0" destOrd="0" parTransId="{D9456C71-3314-4E59-8445-596C73B33CBE}" sibTransId="{3C65C3A7-457D-47E0-B430-6A3F36703040}"/>
    <dgm:cxn modelId="{EA679182-A21A-4628-A66B-3275B733EEB5}" type="presOf" srcId="{93D02A8C-5576-4D16-B358-7D0B5B0B3942}" destId="{DB41FB47-1099-4F52-932C-F66746E55B65}" srcOrd="0" destOrd="0" presId="urn:microsoft.com/office/officeart/2005/8/layout/hierarchy1"/>
    <dgm:cxn modelId="{97C1ACA3-CFA0-49A5-AA8F-51580B4BBECA}" type="presOf" srcId="{CC749628-4844-4A50-846A-36D5B8D979D9}" destId="{D0625782-CC8A-4F3E-BCD1-C923EB4570E0}" srcOrd="0" destOrd="0" presId="urn:microsoft.com/office/officeart/2005/8/layout/hierarchy1"/>
    <dgm:cxn modelId="{FD5EA2B5-8C55-48D6-A3CB-C45BA89E75C5}" type="presOf" srcId="{A40D46CE-E9E1-4F56-AB5C-90FD7AC760D7}" destId="{EF540ABF-BC52-41B3-A100-FA784D2765BF}" srcOrd="0" destOrd="0" presId="urn:microsoft.com/office/officeart/2005/8/layout/hierarchy1"/>
    <dgm:cxn modelId="{6A3B2F2D-5183-4801-BC2A-3B8176D52C06}" type="presParOf" srcId="{EF540ABF-BC52-41B3-A100-FA784D2765BF}" destId="{180F4A9B-6A9B-4489-B19F-A3737173760E}" srcOrd="0" destOrd="0" presId="urn:microsoft.com/office/officeart/2005/8/layout/hierarchy1"/>
    <dgm:cxn modelId="{5DB6ED44-FF74-445B-A238-463F484E0715}" type="presParOf" srcId="{180F4A9B-6A9B-4489-B19F-A3737173760E}" destId="{5116844C-46DF-4F9F-BAFB-E32FE7DFB213}" srcOrd="0" destOrd="0" presId="urn:microsoft.com/office/officeart/2005/8/layout/hierarchy1"/>
    <dgm:cxn modelId="{54288530-17F9-4DB9-A695-7C3AFAAC60D8}" type="presParOf" srcId="{5116844C-46DF-4F9F-BAFB-E32FE7DFB213}" destId="{C27DC25F-427E-4335-B50A-0BECBC817550}" srcOrd="0" destOrd="0" presId="urn:microsoft.com/office/officeart/2005/8/layout/hierarchy1"/>
    <dgm:cxn modelId="{A00E1CCE-B926-4D55-B92A-2BBEF01BBEEB}" type="presParOf" srcId="{5116844C-46DF-4F9F-BAFB-E32FE7DFB213}" destId="{D0625782-CC8A-4F3E-BCD1-C923EB4570E0}" srcOrd="1" destOrd="0" presId="urn:microsoft.com/office/officeart/2005/8/layout/hierarchy1"/>
    <dgm:cxn modelId="{E54E079D-EB94-409B-8F49-E254178D312A}" type="presParOf" srcId="{180F4A9B-6A9B-4489-B19F-A3737173760E}" destId="{3CBA314A-E114-448E-94C1-65C788ACC9D9}" srcOrd="1" destOrd="0" presId="urn:microsoft.com/office/officeart/2005/8/layout/hierarchy1"/>
    <dgm:cxn modelId="{4D06BC85-124E-410C-9B0C-0A951F050413}" type="presParOf" srcId="{EF540ABF-BC52-41B3-A100-FA784D2765BF}" destId="{02D79D36-64A5-4499-865B-3589B1B6737C}" srcOrd="1" destOrd="0" presId="urn:microsoft.com/office/officeart/2005/8/layout/hierarchy1"/>
    <dgm:cxn modelId="{F70C908B-6101-422B-A9E6-D26FF86E293E}" type="presParOf" srcId="{02D79D36-64A5-4499-865B-3589B1B6737C}" destId="{DCAE8682-B5CC-4B64-B1A6-E4CA69F5C258}" srcOrd="0" destOrd="0" presId="urn:microsoft.com/office/officeart/2005/8/layout/hierarchy1"/>
    <dgm:cxn modelId="{4DA4DE4B-EA2A-4E60-8E06-5B4C94F065D7}" type="presParOf" srcId="{DCAE8682-B5CC-4B64-B1A6-E4CA69F5C258}" destId="{49C6D9BF-DEC5-4EED-AD70-D78BC3416B1A}" srcOrd="0" destOrd="0" presId="urn:microsoft.com/office/officeart/2005/8/layout/hierarchy1"/>
    <dgm:cxn modelId="{9E41924F-748A-449D-A99E-F278032A28F6}" type="presParOf" srcId="{DCAE8682-B5CC-4B64-B1A6-E4CA69F5C258}" destId="{4AD1082B-AAC4-41DE-97E1-3B670835CF10}" srcOrd="1" destOrd="0" presId="urn:microsoft.com/office/officeart/2005/8/layout/hierarchy1"/>
    <dgm:cxn modelId="{219EB070-F8FD-4951-9C7D-FFB82DDAA7D6}" type="presParOf" srcId="{02D79D36-64A5-4499-865B-3589B1B6737C}" destId="{2E5E4691-A174-418E-9F43-511A0BD9E517}" srcOrd="1" destOrd="0" presId="urn:microsoft.com/office/officeart/2005/8/layout/hierarchy1"/>
    <dgm:cxn modelId="{1C0C7515-505F-4DB0-8F0A-F6045360E7A0}" type="presParOf" srcId="{EF540ABF-BC52-41B3-A100-FA784D2765BF}" destId="{CEE8709B-6018-4E2E-BBA4-64324985C37C}" srcOrd="2" destOrd="0" presId="urn:microsoft.com/office/officeart/2005/8/layout/hierarchy1"/>
    <dgm:cxn modelId="{CED72BFE-913D-4940-9386-CCB291ED6426}" type="presParOf" srcId="{CEE8709B-6018-4E2E-BBA4-64324985C37C}" destId="{286D5B43-0189-4023-952C-85E4E9DCC699}" srcOrd="0" destOrd="0" presId="urn:microsoft.com/office/officeart/2005/8/layout/hierarchy1"/>
    <dgm:cxn modelId="{39D6A9FE-AA84-4E2E-A781-4B9F43D67910}" type="presParOf" srcId="{286D5B43-0189-4023-952C-85E4E9DCC699}" destId="{189B10AB-B4B1-4D88-ADD0-A36683F05D34}" srcOrd="0" destOrd="0" presId="urn:microsoft.com/office/officeart/2005/8/layout/hierarchy1"/>
    <dgm:cxn modelId="{A4986260-F6A5-431E-BDDD-A04C4DAF02C9}" type="presParOf" srcId="{286D5B43-0189-4023-952C-85E4E9DCC699}" destId="{DB41FB47-1099-4F52-932C-F66746E55B65}" srcOrd="1" destOrd="0" presId="urn:microsoft.com/office/officeart/2005/8/layout/hierarchy1"/>
    <dgm:cxn modelId="{11471634-446F-448B-B6A4-79D3CDDCEA04}" type="presParOf" srcId="{CEE8709B-6018-4E2E-BBA4-64324985C37C}" destId="{1894C181-7AE6-4558-A40B-C0415DE0B7A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6B9F0-0069-48FD-8B55-7EE95962385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FEA465-E5CB-4FDA-8510-F5A173B5CCC6}">
      <dgm:prSet/>
      <dgm:spPr/>
      <dgm:t>
        <a:bodyPr/>
        <a:lstStyle/>
        <a:p>
          <a:r>
            <a:rPr lang="en-CA"/>
            <a:t>Cultural Norms Dictate When it is Appropriate and Inappropriate to Help</a:t>
          </a:r>
          <a:endParaRPr lang="en-US"/>
        </a:p>
      </dgm:t>
    </dgm:pt>
    <dgm:pt modelId="{0C75747F-60F7-43CE-B78D-3D884796A197}" type="parTrans" cxnId="{BB3EDD0E-7FE3-4BA3-9536-B2683906BEB7}">
      <dgm:prSet/>
      <dgm:spPr/>
      <dgm:t>
        <a:bodyPr/>
        <a:lstStyle/>
        <a:p>
          <a:endParaRPr lang="en-US"/>
        </a:p>
      </dgm:t>
    </dgm:pt>
    <dgm:pt modelId="{7725CDED-9967-495C-8BE3-85378D44C528}" type="sibTrans" cxnId="{BB3EDD0E-7FE3-4BA3-9536-B2683906BEB7}">
      <dgm:prSet/>
      <dgm:spPr/>
      <dgm:t>
        <a:bodyPr/>
        <a:lstStyle/>
        <a:p>
          <a:endParaRPr lang="en-US"/>
        </a:p>
      </dgm:t>
    </dgm:pt>
    <dgm:pt modelId="{BA37A100-5137-4984-BDAD-C888EAA9306E}">
      <dgm:prSet/>
      <dgm:spPr/>
      <dgm:t>
        <a:bodyPr/>
        <a:lstStyle/>
        <a:p>
          <a:r>
            <a:rPr lang="en-CA"/>
            <a:t>Social Responsibility Norm</a:t>
          </a:r>
          <a:endParaRPr lang="en-US"/>
        </a:p>
      </dgm:t>
    </dgm:pt>
    <dgm:pt modelId="{30594079-84B4-49AD-9E6A-65CD536A17F9}" type="parTrans" cxnId="{F1BDA9E6-1634-4C9A-94E7-7AF1B751331F}">
      <dgm:prSet/>
      <dgm:spPr/>
      <dgm:t>
        <a:bodyPr/>
        <a:lstStyle/>
        <a:p>
          <a:endParaRPr lang="en-US"/>
        </a:p>
      </dgm:t>
    </dgm:pt>
    <dgm:pt modelId="{5E955891-AA98-4A0E-9DB6-DA5F5BB1A75B}" type="sibTrans" cxnId="{F1BDA9E6-1634-4C9A-94E7-7AF1B751331F}">
      <dgm:prSet/>
      <dgm:spPr/>
      <dgm:t>
        <a:bodyPr/>
        <a:lstStyle/>
        <a:p>
          <a:endParaRPr lang="en-US"/>
        </a:p>
      </dgm:t>
    </dgm:pt>
    <dgm:pt modelId="{65A64FB8-890B-481B-90AA-E816C43EC84B}">
      <dgm:prSet/>
      <dgm:spPr/>
      <dgm:t>
        <a:bodyPr/>
        <a:lstStyle/>
        <a:p>
          <a:r>
            <a:rPr lang="en-CA"/>
            <a:t>Norm of Reciprocity</a:t>
          </a:r>
          <a:endParaRPr lang="en-US"/>
        </a:p>
      </dgm:t>
    </dgm:pt>
    <dgm:pt modelId="{2DF4C1ED-AF0F-4D2F-A834-9AB2E6E2DCCB}" type="parTrans" cxnId="{F7BDAC27-B42C-44C4-BA00-21CE6AA81E24}">
      <dgm:prSet/>
      <dgm:spPr/>
      <dgm:t>
        <a:bodyPr/>
        <a:lstStyle/>
        <a:p>
          <a:endParaRPr lang="en-US"/>
        </a:p>
      </dgm:t>
    </dgm:pt>
    <dgm:pt modelId="{109BE9FF-15DB-451C-923A-357ABD86C43D}" type="sibTrans" cxnId="{F7BDAC27-B42C-44C4-BA00-21CE6AA81E24}">
      <dgm:prSet/>
      <dgm:spPr/>
      <dgm:t>
        <a:bodyPr/>
        <a:lstStyle/>
        <a:p>
          <a:endParaRPr lang="en-US"/>
        </a:p>
      </dgm:t>
    </dgm:pt>
    <dgm:pt modelId="{EDB3735B-5D7D-4E02-AFE8-99ACD4E3469E}">
      <dgm:prSet/>
      <dgm:spPr/>
      <dgm:t>
        <a:bodyPr/>
        <a:lstStyle/>
        <a:p>
          <a:r>
            <a:rPr lang="en-CA"/>
            <a:t>Personal Norms </a:t>
          </a:r>
          <a:endParaRPr lang="en-US"/>
        </a:p>
      </dgm:t>
    </dgm:pt>
    <dgm:pt modelId="{BD0F3EE7-FCED-455C-89FB-4152221E2C0C}" type="parTrans" cxnId="{BDABBC96-CC83-466B-B0F5-31842FEDF830}">
      <dgm:prSet/>
      <dgm:spPr/>
      <dgm:t>
        <a:bodyPr/>
        <a:lstStyle/>
        <a:p>
          <a:endParaRPr lang="en-US"/>
        </a:p>
      </dgm:t>
    </dgm:pt>
    <dgm:pt modelId="{9EB3C75B-BAAB-45AF-8762-9FFE7BB1E1F9}" type="sibTrans" cxnId="{BDABBC96-CC83-466B-B0F5-31842FEDF830}">
      <dgm:prSet/>
      <dgm:spPr/>
      <dgm:t>
        <a:bodyPr/>
        <a:lstStyle/>
        <a:p>
          <a:endParaRPr lang="en-US"/>
        </a:p>
      </dgm:t>
    </dgm:pt>
    <dgm:pt modelId="{E08FCD61-E023-42C1-9ABD-A801AD45D175}" type="pres">
      <dgm:prSet presAssocID="{A5A6B9F0-0069-48FD-8B55-7EE959623859}" presName="linear" presStyleCnt="0">
        <dgm:presLayoutVars>
          <dgm:animLvl val="lvl"/>
          <dgm:resizeHandles val="exact"/>
        </dgm:presLayoutVars>
      </dgm:prSet>
      <dgm:spPr/>
    </dgm:pt>
    <dgm:pt modelId="{7264833D-BA46-4E31-88AB-A619BFDD3EC9}" type="pres">
      <dgm:prSet presAssocID="{CCFEA465-E5CB-4FDA-8510-F5A173B5CCC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4DFDC10-606A-4C8E-97B9-495824643A7C}" type="pres">
      <dgm:prSet presAssocID="{7725CDED-9967-495C-8BE3-85378D44C528}" presName="spacer" presStyleCnt="0"/>
      <dgm:spPr/>
    </dgm:pt>
    <dgm:pt modelId="{B30CA887-BFA7-4C60-864E-C54774C050BF}" type="pres">
      <dgm:prSet presAssocID="{BA37A100-5137-4984-BDAD-C888EAA9306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401182-1062-4CF0-9816-1B94262A3E78}" type="pres">
      <dgm:prSet presAssocID="{5E955891-AA98-4A0E-9DB6-DA5F5BB1A75B}" presName="spacer" presStyleCnt="0"/>
      <dgm:spPr/>
    </dgm:pt>
    <dgm:pt modelId="{8FFFD696-BE53-4510-A414-F8EDE9DD3368}" type="pres">
      <dgm:prSet presAssocID="{65A64FB8-890B-481B-90AA-E816C43EC84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C720E33-F78A-42A9-884F-E082BA9F703C}" type="pres">
      <dgm:prSet presAssocID="{109BE9FF-15DB-451C-923A-357ABD86C43D}" presName="spacer" presStyleCnt="0"/>
      <dgm:spPr/>
    </dgm:pt>
    <dgm:pt modelId="{2E129636-F675-48A6-BCA7-D1F12B625960}" type="pres">
      <dgm:prSet presAssocID="{EDB3735B-5D7D-4E02-AFE8-99ACD4E3469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B3EDD0E-7FE3-4BA3-9536-B2683906BEB7}" srcId="{A5A6B9F0-0069-48FD-8B55-7EE959623859}" destId="{CCFEA465-E5CB-4FDA-8510-F5A173B5CCC6}" srcOrd="0" destOrd="0" parTransId="{0C75747F-60F7-43CE-B78D-3D884796A197}" sibTransId="{7725CDED-9967-495C-8BE3-85378D44C528}"/>
    <dgm:cxn modelId="{F7BDAC27-B42C-44C4-BA00-21CE6AA81E24}" srcId="{A5A6B9F0-0069-48FD-8B55-7EE959623859}" destId="{65A64FB8-890B-481B-90AA-E816C43EC84B}" srcOrd="2" destOrd="0" parTransId="{2DF4C1ED-AF0F-4D2F-A834-9AB2E6E2DCCB}" sibTransId="{109BE9FF-15DB-451C-923A-357ABD86C43D}"/>
    <dgm:cxn modelId="{BDABBC96-CC83-466B-B0F5-31842FEDF830}" srcId="{A5A6B9F0-0069-48FD-8B55-7EE959623859}" destId="{EDB3735B-5D7D-4E02-AFE8-99ACD4E3469E}" srcOrd="3" destOrd="0" parTransId="{BD0F3EE7-FCED-455C-89FB-4152221E2C0C}" sibTransId="{9EB3C75B-BAAB-45AF-8762-9FFE7BB1E1F9}"/>
    <dgm:cxn modelId="{CACE44B0-4F07-4E68-9D8D-21A18C6759A4}" type="presOf" srcId="{BA37A100-5137-4984-BDAD-C888EAA9306E}" destId="{B30CA887-BFA7-4C60-864E-C54774C050BF}" srcOrd="0" destOrd="0" presId="urn:microsoft.com/office/officeart/2005/8/layout/vList2"/>
    <dgm:cxn modelId="{42F091B3-F7D3-4590-83B2-C7D84A5D11B8}" type="presOf" srcId="{EDB3735B-5D7D-4E02-AFE8-99ACD4E3469E}" destId="{2E129636-F675-48A6-BCA7-D1F12B625960}" srcOrd="0" destOrd="0" presId="urn:microsoft.com/office/officeart/2005/8/layout/vList2"/>
    <dgm:cxn modelId="{DDE835CC-CFBE-475F-8CDF-C9A3CF2B9671}" type="presOf" srcId="{A5A6B9F0-0069-48FD-8B55-7EE959623859}" destId="{E08FCD61-E023-42C1-9ABD-A801AD45D175}" srcOrd="0" destOrd="0" presId="urn:microsoft.com/office/officeart/2005/8/layout/vList2"/>
    <dgm:cxn modelId="{F1BDA9E6-1634-4C9A-94E7-7AF1B751331F}" srcId="{A5A6B9F0-0069-48FD-8B55-7EE959623859}" destId="{BA37A100-5137-4984-BDAD-C888EAA9306E}" srcOrd="1" destOrd="0" parTransId="{30594079-84B4-49AD-9E6A-65CD536A17F9}" sibTransId="{5E955891-AA98-4A0E-9DB6-DA5F5BB1A75B}"/>
    <dgm:cxn modelId="{8E49D6E6-6B5B-41C1-8C8C-31AA970B9B02}" type="presOf" srcId="{65A64FB8-890B-481B-90AA-E816C43EC84B}" destId="{8FFFD696-BE53-4510-A414-F8EDE9DD3368}" srcOrd="0" destOrd="0" presId="urn:microsoft.com/office/officeart/2005/8/layout/vList2"/>
    <dgm:cxn modelId="{B693B6F9-3F72-4528-BC77-11D611259EFC}" type="presOf" srcId="{CCFEA465-E5CB-4FDA-8510-F5A173B5CCC6}" destId="{7264833D-BA46-4E31-88AB-A619BFDD3EC9}" srcOrd="0" destOrd="0" presId="urn:microsoft.com/office/officeart/2005/8/layout/vList2"/>
    <dgm:cxn modelId="{07B2CFEA-8D9F-4B9A-99DE-A06AF59AAF4D}" type="presParOf" srcId="{E08FCD61-E023-42C1-9ABD-A801AD45D175}" destId="{7264833D-BA46-4E31-88AB-A619BFDD3EC9}" srcOrd="0" destOrd="0" presId="urn:microsoft.com/office/officeart/2005/8/layout/vList2"/>
    <dgm:cxn modelId="{4D01E834-EDD4-4170-9F50-1624567550DD}" type="presParOf" srcId="{E08FCD61-E023-42C1-9ABD-A801AD45D175}" destId="{D4DFDC10-606A-4C8E-97B9-495824643A7C}" srcOrd="1" destOrd="0" presId="urn:microsoft.com/office/officeart/2005/8/layout/vList2"/>
    <dgm:cxn modelId="{77C6E093-7522-4605-8261-E6E0796BF6DB}" type="presParOf" srcId="{E08FCD61-E023-42C1-9ABD-A801AD45D175}" destId="{B30CA887-BFA7-4C60-864E-C54774C050BF}" srcOrd="2" destOrd="0" presId="urn:microsoft.com/office/officeart/2005/8/layout/vList2"/>
    <dgm:cxn modelId="{B8F49317-6EDD-4818-BA0E-2C475443C9D7}" type="presParOf" srcId="{E08FCD61-E023-42C1-9ABD-A801AD45D175}" destId="{F5401182-1062-4CF0-9816-1B94262A3E78}" srcOrd="3" destOrd="0" presId="urn:microsoft.com/office/officeart/2005/8/layout/vList2"/>
    <dgm:cxn modelId="{82879DFE-C1E0-405A-8549-93E69425247C}" type="presParOf" srcId="{E08FCD61-E023-42C1-9ABD-A801AD45D175}" destId="{8FFFD696-BE53-4510-A414-F8EDE9DD3368}" srcOrd="4" destOrd="0" presId="urn:microsoft.com/office/officeart/2005/8/layout/vList2"/>
    <dgm:cxn modelId="{EDC288ED-E527-4B70-BD16-191F9E73D32E}" type="presParOf" srcId="{E08FCD61-E023-42C1-9ABD-A801AD45D175}" destId="{3C720E33-F78A-42A9-884F-E082BA9F703C}" srcOrd="5" destOrd="0" presId="urn:microsoft.com/office/officeart/2005/8/layout/vList2"/>
    <dgm:cxn modelId="{FACCB8E9-9537-4005-9820-A574BBC1DD06}" type="presParOf" srcId="{E08FCD61-E023-42C1-9ABD-A801AD45D175}" destId="{2E129636-F675-48A6-BCA7-D1F12B62596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DC25F-427E-4335-B50A-0BECBC817550}">
      <dsp:nvSpPr>
        <dsp:cNvPr id="0" name=""/>
        <dsp:cNvSpPr/>
      </dsp:nvSpPr>
      <dsp:spPr>
        <a:xfrm>
          <a:off x="0" y="437566"/>
          <a:ext cx="2700336" cy="1714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25782-CC8A-4F3E-BCD1-C923EB4570E0}">
      <dsp:nvSpPr>
        <dsp:cNvPr id="0" name=""/>
        <dsp:cNvSpPr/>
      </dsp:nvSpPr>
      <dsp:spPr>
        <a:xfrm>
          <a:off x="300037" y="722602"/>
          <a:ext cx="2700336" cy="1714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Social Exchange Theory</a:t>
          </a:r>
          <a:endParaRPr lang="en-US" sz="3400" kern="1200"/>
        </a:p>
      </dsp:txBody>
      <dsp:txXfrm>
        <a:off x="350259" y="772824"/>
        <a:ext cx="2599892" cy="1614269"/>
      </dsp:txXfrm>
    </dsp:sp>
    <dsp:sp modelId="{49C6D9BF-DEC5-4EED-AD70-D78BC3416B1A}">
      <dsp:nvSpPr>
        <dsp:cNvPr id="0" name=""/>
        <dsp:cNvSpPr/>
      </dsp:nvSpPr>
      <dsp:spPr>
        <a:xfrm>
          <a:off x="3300411" y="437566"/>
          <a:ext cx="2700336" cy="1714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1082B-AAC4-41DE-97E1-3B670835CF10}">
      <dsp:nvSpPr>
        <dsp:cNvPr id="0" name=""/>
        <dsp:cNvSpPr/>
      </dsp:nvSpPr>
      <dsp:spPr>
        <a:xfrm>
          <a:off x="3600448" y="722602"/>
          <a:ext cx="2700336" cy="1714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Altruism and Empathetic Concern</a:t>
          </a:r>
          <a:endParaRPr lang="en-US" sz="3400" kern="1200"/>
        </a:p>
      </dsp:txBody>
      <dsp:txXfrm>
        <a:off x="3650670" y="772824"/>
        <a:ext cx="2599892" cy="1614269"/>
      </dsp:txXfrm>
    </dsp:sp>
    <dsp:sp modelId="{189B10AB-B4B1-4D88-ADD0-A36683F05D34}">
      <dsp:nvSpPr>
        <dsp:cNvPr id="0" name=""/>
        <dsp:cNvSpPr/>
      </dsp:nvSpPr>
      <dsp:spPr>
        <a:xfrm>
          <a:off x="6600822" y="437566"/>
          <a:ext cx="2700336" cy="1714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1FB47-1099-4F52-932C-F66746E55B65}">
      <dsp:nvSpPr>
        <dsp:cNvPr id="0" name=""/>
        <dsp:cNvSpPr/>
      </dsp:nvSpPr>
      <dsp:spPr>
        <a:xfrm>
          <a:off x="6900860" y="722602"/>
          <a:ext cx="2700336" cy="1714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Evolutionary Perspectives</a:t>
          </a:r>
          <a:endParaRPr lang="en-US" sz="3400" kern="1200"/>
        </a:p>
      </dsp:txBody>
      <dsp:txXfrm>
        <a:off x="6951082" y="772824"/>
        <a:ext cx="2599892" cy="1614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4833D-BA46-4E31-88AB-A619BFDD3EC9}">
      <dsp:nvSpPr>
        <dsp:cNvPr id="0" name=""/>
        <dsp:cNvSpPr/>
      </dsp:nvSpPr>
      <dsp:spPr>
        <a:xfrm>
          <a:off x="0" y="406728"/>
          <a:ext cx="5914209" cy="10483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Cultural Norms Dictate When it is Appropriate and Inappropriate to Help</a:t>
          </a:r>
          <a:endParaRPr lang="en-US" sz="2800" kern="1200"/>
        </a:p>
      </dsp:txBody>
      <dsp:txXfrm>
        <a:off x="51175" y="457903"/>
        <a:ext cx="5811859" cy="945970"/>
      </dsp:txXfrm>
    </dsp:sp>
    <dsp:sp modelId="{B30CA887-BFA7-4C60-864E-C54774C050BF}">
      <dsp:nvSpPr>
        <dsp:cNvPr id="0" name=""/>
        <dsp:cNvSpPr/>
      </dsp:nvSpPr>
      <dsp:spPr>
        <a:xfrm>
          <a:off x="0" y="1535688"/>
          <a:ext cx="5914209" cy="10483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750137"/>
                <a:satOff val="-13193"/>
                <a:lumOff val="523"/>
                <a:alphaOff val="0"/>
                <a:shade val="74000"/>
                <a:satMod val="130000"/>
                <a:lumMod val="90000"/>
              </a:schemeClr>
              <a:schemeClr val="accent2">
                <a:hueOff val="750137"/>
                <a:satOff val="-13193"/>
                <a:lumOff val="52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Social Responsibility Norm</a:t>
          </a:r>
          <a:endParaRPr lang="en-US" sz="2800" kern="1200"/>
        </a:p>
      </dsp:txBody>
      <dsp:txXfrm>
        <a:off x="51175" y="1586863"/>
        <a:ext cx="5811859" cy="945970"/>
      </dsp:txXfrm>
    </dsp:sp>
    <dsp:sp modelId="{8FFFD696-BE53-4510-A414-F8EDE9DD3368}">
      <dsp:nvSpPr>
        <dsp:cNvPr id="0" name=""/>
        <dsp:cNvSpPr/>
      </dsp:nvSpPr>
      <dsp:spPr>
        <a:xfrm>
          <a:off x="0" y="2664648"/>
          <a:ext cx="5914209" cy="10483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500273"/>
                <a:satOff val="-26385"/>
                <a:lumOff val="1046"/>
                <a:alphaOff val="0"/>
                <a:shade val="74000"/>
                <a:satMod val="130000"/>
                <a:lumMod val="90000"/>
              </a:schemeClr>
              <a:schemeClr val="accent2">
                <a:hueOff val="1500273"/>
                <a:satOff val="-26385"/>
                <a:lumOff val="104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Norm of Reciprocity</a:t>
          </a:r>
          <a:endParaRPr lang="en-US" sz="2800" kern="1200"/>
        </a:p>
      </dsp:txBody>
      <dsp:txXfrm>
        <a:off x="51175" y="2715823"/>
        <a:ext cx="5811859" cy="945970"/>
      </dsp:txXfrm>
    </dsp:sp>
    <dsp:sp modelId="{2E129636-F675-48A6-BCA7-D1F12B625960}">
      <dsp:nvSpPr>
        <dsp:cNvPr id="0" name=""/>
        <dsp:cNvSpPr/>
      </dsp:nvSpPr>
      <dsp:spPr>
        <a:xfrm>
          <a:off x="0" y="3793608"/>
          <a:ext cx="5914209" cy="10483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Personal Norms </a:t>
          </a:r>
          <a:endParaRPr lang="en-US" sz="2800" kern="1200"/>
        </a:p>
      </dsp:txBody>
      <dsp:txXfrm>
        <a:off x="51175" y="3844783"/>
        <a:ext cx="5811859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fs8cKyzLv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6SqLXsBMBw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cnn.com/2018/02/20/us/ny-troopers-help-woman-get-to-fl-trnd/index.htm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owJfUmlze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C48EC-F926-E35E-FB3F-BC171C990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504" b="72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5DD85D-4201-428A-7C50-588E0BF65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Altruism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3DFE2-C2C9-DA75-C512-51B6B21B0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2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8FF0D3-119E-460F-956D-5A6ADFC7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300">
                <a:solidFill>
                  <a:srgbClr val="FFFFFF"/>
                </a:solidFill>
              </a:rPr>
              <a:t>Characteristics of Those We Help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EDD305-E0E5-48CA-888F-2CDA2126D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A Number of Factors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Know the person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Like the person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Similarity to us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Deserving of help</a:t>
            </a:r>
          </a:p>
        </p:txBody>
      </p:sp>
    </p:spTree>
    <p:extLst>
      <p:ext uri="{BB962C8B-B14F-4D97-AF65-F5344CB8AC3E}">
        <p14:creationId xmlns:p14="http://schemas.microsoft.com/office/powerpoint/2010/main" val="44347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B0D5D-8EB2-44BE-A175-0AA90710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The Impact of Norms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9CE821-D037-E59D-C483-457C4E7C0B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561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C39589-0989-4503-AAE0-AD3643B6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Bystander Intervention and Effect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3E6247-090E-444E-BE4E-3458211F496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1412683" y="1712825"/>
            <a:ext cx="5784083" cy="325354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21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9622-9DCA-45FD-8A26-F0F32F12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Bystander Intervention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44C98-5AFA-423F-B904-996FE2A2D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Number of Factors Determine Whether We Intervene:</a:t>
            </a:r>
          </a:p>
          <a:p>
            <a:pPr lvl="1"/>
            <a:r>
              <a:rPr lang="en-CA" dirty="0"/>
              <a:t>Notice the situation</a:t>
            </a:r>
          </a:p>
          <a:p>
            <a:pPr lvl="1"/>
            <a:r>
              <a:rPr lang="en-CA" dirty="0"/>
              <a:t>Interpreted as an emergency</a:t>
            </a:r>
          </a:p>
          <a:p>
            <a:pPr lvl="1"/>
            <a:r>
              <a:rPr lang="en-CA" dirty="0"/>
              <a:t>Feeling of personal responsibility</a:t>
            </a:r>
          </a:p>
          <a:p>
            <a:pPr lvl="1"/>
            <a:r>
              <a:rPr lang="en-CA" dirty="0"/>
              <a:t>Belief that we can provide help</a:t>
            </a:r>
          </a:p>
          <a:p>
            <a:pPr lvl="1"/>
            <a:r>
              <a:rPr lang="en-CA" dirty="0"/>
              <a:t>The decision to act</a:t>
            </a:r>
          </a:p>
        </p:txBody>
      </p:sp>
    </p:spTree>
    <p:extLst>
      <p:ext uri="{BB962C8B-B14F-4D97-AF65-F5344CB8AC3E}">
        <p14:creationId xmlns:p14="http://schemas.microsoft.com/office/powerpoint/2010/main" val="3517210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5723D1-BE23-4F7B-872D-35CA6D17FB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D8F0-C030-420D-9AA6-5D9243779F8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315106-A7B3-4730-9E6C-5A878C46681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B860ED-0E27-4D8E-B5F4-C8C3F33C723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336C991-AA99-423E-8FE1-5BA9C97F2C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D69E25-BFFE-45B1-B9C5-7C31352182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b="2534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17F664-B380-4676-923C-1F0287A7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Bystander Effect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5A0B94-8C59-4DD4-AE52-ECBC0188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More People in the Crowd, The Less Likely One is to Help</a:t>
            </a:r>
          </a:p>
          <a:p>
            <a:pPr lvl="1"/>
            <a:r>
              <a:rPr lang="en-US" dirty="0"/>
              <a:t>Ambiguity of the Situation</a:t>
            </a:r>
          </a:p>
          <a:p>
            <a:pPr lvl="1"/>
            <a:r>
              <a:rPr lang="en-US" dirty="0"/>
              <a:t>What Others Will Think</a:t>
            </a:r>
          </a:p>
          <a:p>
            <a:pPr lvl="1"/>
            <a:r>
              <a:rPr lang="en-US" dirty="0"/>
              <a:t>Diffusion of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02273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9DE7F8-97EB-1E3D-D179-E71827A1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Bystander Effect Revisited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54C9D2-0041-3FF4-E655-5DBD3B8BC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“The Bystander Effect is Complicated – Here’s Why”</a:t>
            </a:r>
          </a:p>
          <a:p>
            <a:pPr lvl="1"/>
            <a:r>
              <a:rPr lang="en-CA">
                <a:hlinkClick r:id="rId2"/>
              </a:rPr>
              <a:t>https://www.youtube.com/watch?v=Ufs8cKyzLvg</a:t>
            </a:r>
            <a:r>
              <a:rPr lang="en-CA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348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82DA805-BFCC-4A12-89DD-01AA75C27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83DFEB-5151-4660-89D5-CFF22B7D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0"/>
            <a:ext cx="7808159" cy="6872226"/>
            <a:chOff x="2202616" y="0"/>
            <a:chExt cx="7808159" cy="687222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333858-9740-488A-BE3B-C5F6D991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prstGeom prst="rect">
              <a:avLst/>
            </a:prstGeom>
            <a:blipFill dpi="0" rotWithShape="1">
              <a:blip r:embed="rId6">
                <a:alphaModFix amt="89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CEC346-C965-4D6D-8731-6E98E4A0F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2DB17EC-F444-4873-9D0D-E50649FF1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51576" y="0"/>
              <a:ext cx="658370" cy="6872226"/>
              <a:chOff x="5751576" y="0"/>
              <a:chExt cx="658370" cy="6872226"/>
            </a:xfrm>
          </p:grpSpPr>
          <p:sp>
            <p:nvSpPr>
              <p:cNvPr id="39" name="Rounded Rectangle 27">
                <a:extLst>
                  <a:ext uri="{FF2B5EF4-FFF2-40B4-BE49-F238E27FC236}">
                    <a16:creationId xmlns:a16="http://schemas.microsoft.com/office/drawing/2014/main" id="{41391103-A2DF-42E2-AE62-A4B3A0080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0" y="1339739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243CCE6-ABA2-4424-B322-B16F2212B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47673"/>
              <a:stretch/>
            </p:blipFill>
            <p:spPr>
              <a:xfrm rot="5400000">
                <a:off x="5245268" y="530352"/>
                <a:ext cx="1673352" cy="612648"/>
              </a:xfrm>
              <a:prstGeom prst="rect">
                <a:avLst/>
              </a:prstGeom>
            </p:spPr>
          </p:pic>
          <p:sp>
            <p:nvSpPr>
              <p:cNvPr id="41" name="Rounded Rectangle 29">
                <a:extLst>
                  <a:ext uri="{FF2B5EF4-FFF2-40B4-BE49-F238E27FC236}">
                    <a16:creationId xmlns:a16="http://schemas.microsoft.com/office/drawing/2014/main" id="{E8CDA82D-F294-4F9E-B11E-E054B34F0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2" y="4907292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C6537F1-0373-41B7-B6A9-FD747524D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19"/>
              <a:stretch/>
            </p:blipFill>
            <p:spPr>
              <a:xfrm rot="5400000">
                <a:off x="5263556" y="5747514"/>
                <a:ext cx="1636776" cy="612648"/>
              </a:xfrm>
              <a:prstGeom prst="rect">
                <a:avLst/>
              </a:prstGeom>
            </p:spPr>
          </p:pic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6DCC9DE-BAA2-42F3-962E-E5CE9BCB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Have a Great Day!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791DF4-D04C-49C1-8B91-E745F204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4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961CE-0871-DB66-6986-826FD91C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Why Do We Help?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5D91-E360-8CD7-DD01-E7B51E9B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  <a:hlinkClick r:id="rId3"/>
              </a:rPr>
              <a:t>https://www.youtube.com/watch?v=R6SqLXsBMBw</a:t>
            </a:r>
            <a:r>
              <a:rPr lang="en-CA">
                <a:solidFill>
                  <a:srgbClr val="21212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81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73B83-732B-41E4-9440-D30A20FA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Prosocial Behaviour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70C08-851D-413F-A811-DBEFF68C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Actions that are considered to be beneficial to others and have positive outcomes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Helping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Philanthropy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Altruism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Volunteering</a:t>
            </a:r>
          </a:p>
        </p:txBody>
      </p:sp>
    </p:spTree>
    <p:extLst>
      <p:ext uri="{BB962C8B-B14F-4D97-AF65-F5344CB8AC3E}">
        <p14:creationId xmlns:p14="http://schemas.microsoft.com/office/powerpoint/2010/main" val="240540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7" name="Rectangle 46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651254-3696-40F4-985E-AD6EBD18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Altruism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40BBB-85BF-4268-B156-F1AAD98FC0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r="21685" b="3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50C3D-5822-4A93-AC00-C1F6EA9A2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The belief that the well-being of others is equal to or greater than your own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Selfless acts that put the welfare of others before yourself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hlinkClick r:id="rId6"/>
              </a:rPr>
              <a:t>https://www.cnn.com/2018/02/20/us/ny-troopers-help-woman-get-to-fl-trnd/index.html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6118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DC404B-93F8-B60E-EA91-08077B62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Friends Clip – ‘No Selfless Good Deed’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766F1-EB19-867A-C077-DB9158788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https://www.youtube.com/watch?v=DowJfUmlzeI</a:t>
            </a:r>
            <a:r>
              <a:rPr lang="en-C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CA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786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8346-6F32-4F70-84C9-6EE42ECA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What Motivates Us to Help?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C6FA512-4010-A65A-5F7E-D08264580C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548625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197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323D64-5A14-33BB-6DFB-315E51914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4100"/>
              <a:t>Social Exchange Theory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C73F3-E1A0-39CC-8CF8-AA7297E853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5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CEE7-46BB-E136-91AE-147B8798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CA" dirty="0"/>
              <a:t>Combines Psychology, Sociology, and Economics to Understand Social Interactions and Helping Behaviour</a:t>
            </a:r>
          </a:p>
          <a:p>
            <a:r>
              <a:rPr lang="en-CA" dirty="0"/>
              <a:t>Cost-Benefit Analysis</a:t>
            </a:r>
          </a:p>
          <a:p>
            <a:r>
              <a:rPr lang="en-CA" dirty="0"/>
              <a:t>Egoism</a:t>
            </a:r>
          </a:p>
        </p:txBody>
      </p:sp>
    </p:spTree>
    <p:extLst>
      <p:ext uri="{BB962C8B-B14F-4D97-AF65-F5344CB8AC3E}">
        <p14:creationId xmlns:p14="http://schemas.microsoft.com/office/powerpoint/2010/main" val="40164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0452C8-EFAC-4BBE-B829-CFE413A3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97DE34-8296-40AE-9D7B-90FB53EAB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60187E-55A2-47FB-9418-50199CD6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BA2ED3-6662-40E0-97F2-A6AA30CD5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125026-1D7D-4D22-9C46-B477B96A2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3B6ABF-EFD9-487E-8DE4-362FB18D4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ADCE1-337F-46A9-9105-06EEB424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Altruism and Empathetic Concern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80ED-229A-4B10-92BE-4E903BB09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/>
              <a:t>People As Generous, Unselfish</a:t>
            </a:r>
          </a:p>
          <a:p>
            <a:pPr algn="ctr"/>
            <a:r>
              <a:rPr lang="en-US" sz="2000"/>
              <a:t>Empathy Drives Our Need to Help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E80B4-6D7D-4D4C-B5D3-4D282BCB6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14345" y="982131"/>
            <a:ext cx="4078112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8883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0" name="Rectangle 39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8387A9-96BA-447A-88BB-0C83A259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Evolutionary Perspectives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02CE4-2744-46F0-B413-A7B2D59B7B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5000" r="6091" b="5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25D00-330B-4291-B0C7-DB14895E7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Prosocial Behaviour as Beneficial for Survival</a:t>
            </a:r>
          </a:p>
          <a:p>
            <a:r>
              <a:rPr lang="en-US" dirty="0"/>
              <a:t>Genetic Trait Passed Down from Generation to Generation</a:t>
            </a:r>
          </a:p>
        </p:txBody>
      </p:sp>
    </p:spTree>
    <p:extLst>
      <p:ext uri="{BB962C8B-B14F-4D97-AF65-F5344CB8AC3E}">
        <p14:creationId xmlns:p14="http://schemas.microsoft.com/office/powerpoint/2010/main" val="2844350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117</TotalTime>
  <Words>308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Garamond</vt:lpstr>
      <vt:lpstr>Times New Roman</vt:lpstr>
      <vt:lpstr>Organic</vt:lpstr>
      <vt:lpstr>Organic</vt:lpstr>
      <vt:lpstr>Altruism</vt:lpstr>
      <vt:lpstr>Why Do We Help?</vt:lpstr>
      <vt:lpstr>Prosocial Behaviour</vt:lpstr>
      <vt:lpstr>Altruism</vt:lpstr>
      <vt:lpstr>Friends Clip – ‘No Selfless Good Deed’</vt:lpstr>
      <vt:lpstr>What Motivates Us to Help?</vt:lpstr>
      <vt:lpstr>Social Exchange Theory</vt:lpstr>
      <vt:lpstr>Altruism and Empathetic Concern</vt:lpstr>
      <vt:lpstr>Evolutionary Perspectives</vt:lpstr>
      <vt:lpstr>Characteristics of Those We Help</vt:lpstr>
      <vt:lpstr>The Impact of Norms</vt:lpstr>
      <vt:lpstr>Bystander Intervention and Effect</vt:lpstr>
      <vt:lpstr>Bystander Intervention</vt:lpstr>
      <vt:lpstr>Bystander Effect</vt:lpstr>
      <vt:lpstr>The Bystander Effect Revisited</vt:lpstr>
      <vt:lpstr>Have a Great 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Altruism</dc:title>
  <dc:creator>Erica Speakman</dc:creator>
  <cp:lastModifiedBy>Speakman, Erica</cp:lastModifiedBy>
  <cp:revision>2</cp:revision>
  <dcterms:created xsi:type="dcterms:W3CDTF">2022-11-15T15:10:04Z</dcterms:created>
  <dcterms:modified xsi:type="dcterms:W3CDTF">2024-03-19T14:54:57Z</dcterms:modified>
</cp:coreProperties>
</file>